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0" r:id="rId1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07"/>
    <p:restoredTop sz="86043"/>
  </p:normalViewPr>
  <p:slideViewPr>
    <p:cSldViewPr snapToGrid="0" snapToObjects="1">
      <p:cViewPr>
        <p:scale>
          <a:sx n="111" d="100"/>
          <a:sy n="111" d="100"/>
        </p:scale>
        <p:origin x="14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B08E-EA97-1D45-B603-95A9E9C12CC3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233B2-F02E-6B48-92BE-3FF60B5EC92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350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233B2-F02E-6B48-92BE-3FF60B5EC92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9536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861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682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1317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45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517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75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842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449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9725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433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6EA5F-5180-C344-9CE3-9ACB95D4973F}" type="datetimeFigureOut">
              <a:rPr kumimoji="1" lang="zh-CN" altLang="en-US" smtClean="0"/>
              <a:t>15/10/23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7D5F-D8FE-8340-856A-7E86A81C1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5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14499" y="2319875"/>
            <a:ext cx="41584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4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前端快报</a:t>
            </a:r>
            <a:endParaRPr kumimoji="1" lang="zh-CN" altLang="en-US" sz="44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10050" y="3856168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/>
                <a:ea typeface="微软雅黑"/>
                <a:cs typeface="微软雅黑"/>
              </a:rPr>
              <a:t>2015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/>
                <a:ea typeface="微软雅黑"/>
                <a:cs typeface="微软雅黑"/>
              </a:rPr>
              <a:t>年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/>
                <a:ea typeface="微软雅黑"/>
                <a:cs typeface="微软雅黑"/>
              </a:rPr>
              <a:t>10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/>
                <a:ea typeface="微软雅黑"/>
                <a:cs typeface="微软雅黑"/>
              </a:rPr>
              <a:t>月</a:t>
            </a:r>
            <a:r>
              <a:rPr lang="en-US" altLang="zh-CN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/>
                <a:ea typeface="微软雅黑"/>
                <a:cs typeface="微软雅黑"/>
              </a:rPr>
              <a:t>23</a:t>
            </a:r>
            <a:r>
              <a:rPr lang="zh-CN" altLang="en-US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/>
                <a:ea typeface="微软雅黑"/>
                <a:cs typeface="微软雅黑"/>
              </a:rPr>
              <a:t>日</a:t>
            </a:r>
            <a:endParaRPr kumimoji="1" lang="zh-CN" altLang="en-US" dirty="0">
              <a:solidFill>
                <a:schemeClr val="tx2">
                  <a:lumMod val="20000"/>
                  <a:lumOff val="8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89722" y="350343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悟空</a:t>
            </a:r>
            <a:endParaRPr kumimoji="1" lang="zh-CN" altLang="en-US" sz="1600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1805940" y="3314700"/>
            <a:ext cx="576072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527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746" y="115750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中国和美国的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HTML5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市场差距</a:t>
            </a:r>
            <a:endParaRPr lang="en-US" altLang="zh-CN" sz="2400" dirty="0" smtClean="0">
              <a:solidFill>
                <a:schemeClr val="bg1"/>
              </a:solidFill>
              <a:latin typeface="Adobe Fan Heiti Std B" charset="-120"/>
              <a:ea typeface="Adobe Fan Heiti Std B" charset="-120"/>
              <a:cs typeface="Adobe Fan Heiti Std B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69" y="1268356"/>
            <a:ext cx="7226300" cy="2235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746" y="806691"/>
            <a:ext cx="38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Heiti SC Light" charset="-122"/>
                <a:ea typeface="Heiti SC Light" charset="-122"/>
                <a:cs typeface="Heiti SC Light" charset="-122"/>
              </a:rPr>
              <a:t>HTML5</a:t>
            </a:r>
            <a:r>
              <a:rPr lang="zh-CN" altLang="en-US" sz="2400" dirty="0" smtClean="0">
                <a:latin typeface="Heiti SC Light" charset="-122"/>
                <a:ea typeface="Heiti SC Light" charset="-122"/>
                <a:cs typeface="Heiti SC Light" charset="-122"/>
              </a:rPr>
              <a:t>在美国的关注度曲线</a:t>
            </a:r>
            <a:endParaRPr lang="en-US" altLang="zh-CN" sz="24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5746" y="3503556"/>
            <a:ext cx="3877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Heiti SC Light" charset="-122"/>
                <a:ea typeface="Heiti SC Light" charset="-122"/>
                <a:cs typeface="Heiti SC Light" charset="-122"/>
              </a:rPr>
              <a:t>HTML5</a:t>
            </a:r>
            <a:r>
              <a:rPr lang="zh-CN" altLang="en-US" sz="2400" dirty="0" smtClean="0">
                <a:latin typeface="Heiti SC Light" charset="-122"/>
                <a:ea typeface="Heiti SC Light" charset="-122"/>
                <a:cs typeface="Heiti SC Light" charset="-122"/>
              </a:rPr>
              <a:t>在中国的关注度曲线</a:t>
            </a:r>
            <a:endParaRPr lang="en-US" altLang="zh-CN" sz="24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69" y="3965221"/>
            <a:ext cx="67183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9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54110" y="3485445"/>
            <a:ext cx="4100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THANKS FOR YOUR ATTENTION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32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1494" y="104175"/>
            <a:ext cx="868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React</a:t>
            </a:r>
            <a:r>
              <a:rPr kumimoji="1"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–</a:t>
            </a:r>
            <a:r>
              <a:rPr kumimoji="1"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form</a:t>
            </a:r>
            <a:r>
              <a:rPr kumimoji="1"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kumimoji="1" lang="en-US" altLang="zh-CN" sz="2800" b="1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F</a:t>
            </a:r>
            <a:r>
              <a:rPr kumimoji="1" lang="en-US" altLang="zh-CN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acebook</a:t>
            </a:r>
            <a:r>
              <a:rPr kumimoji="1"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  </a:t>
            </a:r>
            <a:endParaRPr kumimoji="1"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444" y="1134338"/>
            <a:ext cx="5265107" cy="2068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347" y="4927871"/>
            <a:ext cx="4051300" cy="850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038" y="3709716"/>
            <a:ext cx="3079780" cy="6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746" y="115750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Build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OS X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and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Windows UI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component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：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react-desktop</a:t>
            </a:r>
            <a:endParaRPr lang="en-US" altLang="zh-CN" sz="2400" dirty="0">
              <a:solidFill>
                <a:schemeClr val="bg1"/>
              </a:solidFill>
              <a:latin typeface="Adobe Fan Heiti Std B" charset="-120"/>
              <a:ea typeface="Adobe Fan Heiti Std B" charset="-120"/>
              <a:cs typeface="Adobe Fan Heiti Std B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" y="905961"/>
            <a:ext cx="3556044" cy="50665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292" y="1481559"/>
            <a:ext cx="4945443" cy="34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9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954" y="1742874"/>
            <a:ext cx="5034596" cy="30953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8" y="981999"/>
            <a:ext cx="3606800" cy="4940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746" y="115750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Build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OS X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and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Windows UI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component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：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react-desktop</a:t>
            </a:r>
            <a:endParaRPr lang="en-US" altLang="zh-CN" sz="2400" dirty="0">
              <a:solidFill>
                <a:schemeClr val="bg1"/>
              </a:solidFill>
              <a:latin typeface="Adobe Fan Heiti Std B" charset="-120"/>
              <a:ea typeface="Adobe Fan Heiti Std B" charset="-120"/>
              <a:cs typeface="Adobe Fan Heiti Std B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85" y="863600"/>
            <a:ext cx="4343400" cy="513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085" y="1221772"/>
            <a:ext cx="4430509" cy="44144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5746" y="115750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Build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OS X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and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Windows UI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component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：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react-desktop</a:t>
            </a:r>
            <a:endParaRPr lang="en-US" altLang="zh-CN" sz="2400" dirty="0">
              <a:solidFill>
                <a:schemeClr val="bg1"/>
              </a:solidFill>
              <a:latin typeface="Adobe Fan Heiti Std B" charset="-120"/>
              <a:ea typeface="Adobe Fan Heiti Std B" charset="-120"/>
              <a:cs typeface="Adobe Fan Heiti Std B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5282" y="882248"/>
            <a:ext cx="2715710" cy="358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2685" y="4472329"/>
            <a:ext cx="4208844" cy="1361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56084" y="1221772"/>
            <a:ext cx="4430509" cy="4496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4" y="990965"/>
            <a:ext cx="8727312" cy="6989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699084" y="1025690"/>
            <a:ext cx="666992" cy="351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94" y="1724652"/>
            <a:ext cx="7861300" cy="2997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5746" y="115750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PostCSS</a:t>
            </a:r>
            <a:endParaRPr lang="en-US" altLang="zh-CN" sz="2400" dirty="0" smtClean="0">
              <a:solidFill>
                <a:schemeClr val="bg1"/>
              </a:solidFill>
              <a:latin typeface="Adobe Fan Heiti Std B" charset="-120"/>
              <a:ea typeface="Adobe Fan Heiti Std B" charset="-120"/>
              <a:cs typeface="Adobe Fan Heiti Std B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94" y="5281959"/>
            <a:ext cx="8727312" cy="7028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8344" y="4744341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What is </a:t>
            </a:r>
            <a:r>
              <a:rPr lang="en-US" altLang="zh-CN" sz="2400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PostCSS</a:t>
            </a:r>
            <a:r>
              <a:rPr lang="en-US" altLang="zh-CN" sz="2400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91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261"/>
            <a:ext cx="7645400" cy="2527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746" y="115750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PostCSS</a:t>
            </a:r>
            <a:endParaRPr lang="en-US" altLang="zh-CN" sz="2400" dirty="0" smtClean="0">
              <a:solidFill>
                <a:schemeClr val="bg1"/>
              </a:solidFill>
              <a:latin typeface="Adobe Fan Heiti Std B" charset="-120"/>
              <a:ea typeface="Adobe Fan Heiti Std B" charset="-120"/>
              <a:cs typeface="Adobe Fan Heiti Std B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6" y="3361561"/>
            <a:ext cx="6380543" cy="266427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20755" y="834261"/>
            <a:ext cx="666992" cy="351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91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094773"/>
            <a:ext cx="3619500" cy="487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53" y="1168390"/>
            <a:ext cx="2019300" cy="787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64" y="2068562"/>
            <a:ext cx="2641600" cy="1409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18298" y="4343401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Faster than </a:t>
            </a:r>
            <a:r>
              <a:rPr lang="en-US" altLang="zh-CN" sz="2400" dirty="0" err="1" smtClean="0">
                <a:latin typeface="Adobe Fan Heiti Std B" charset="-120"/>
                <a:ea typeface="Adobe Fan Heiti Std B" charset="-120"/>
                <a:cs typeface="Adobe Fan Heiti Std B" charset="-120"/>
              </a:rPr>
              <a:t>libsass</a:t>
            </a:r>
            <a:endParaRPr lang="en-US" altLang="zh-CN" sz="2400" dirty="0" smtClean="0">
              <a:latin typeface="Adobe Fan Heiti Std B" charset="-120"/>
              <a:ea typeface="Adobe Fan Heiti Std B" charset="-120"/>
              <a:cs typeface="Adobe Fan Heiti Std B" charset="-12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746" y="115750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PostCSS</a:t>
            </a:r>
            <a:endParaRPr lang="en-US" altLang="zh-CN" sz="2400" dirty="0" smtClean="0">
              <a:solidFill>
                <a:schemeClr val="bg1"/>
              </a:solidFill>
              <a:latin typeface="Adobe Fan Heiti Std B" charset="-120"/>
              <a:ea typeface="Adobe Fan Heiti Std B" charset="-120"/>
              <a:cs typeface="Adobe Fan Heiti Std B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18298" y="4933594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Adobe Fan Heiti Std B" charset="-120"/>
                <a:ea typeface="Adobe Fan Heiti Std B" charset="-120"/>
                <a:cs typeface="Adobe Fan Heiti Std B" charset="-120"/>
              </a:rPr>
              <a:t>Do more – CSS4</a:t>
            </a:r>
          </a:p>
        </p:txBody>
      </p:sp>
    </p:spTree>
    <p:extLst>
      <p:ext uri="{BB962C8B-B14F-4D97-AF65-F5344CB8AC3E}">
        <p14:creationId xmlns:p14="http://schemas.microsoft.com/office/powerpoint/2010/main" val="71934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746" y="115750"/>
            <a:ext cx="8681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FLIF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–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free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lossless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image</a:t>
            </a:r>
            <a:r>
              <a:rPr lang="zh-CN" altLang="en-US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Adobe Fan Heiti Std B" charset="-120"/>
                <a:ea typeface="Adobe Fan Heiti Std B" charset="-120"/>
                <a:cs typeface="Adobe Fan Heiti Std B" charset="-120"/>
              </a:rPr>
              <a:t>format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" y="882053"/>
            <a:ext cx="5856790" cy="35740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553" y="4047844"/>
            <a:ext cx="4722705" cy="192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2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87</Words>
  <Application>Microsoft Macintosh PowerPoint</Application>
  <PresentationFormat>全屏显示(4:3)</PresentationFormat>
  <Paragraphs>22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Adobe Fan Heiti Std B</vt:lpstr>
      <vt:lpstr>Calibri</vt:lpstr>
      <vt:lpstr>Heiti SC Light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huang</dc:creator>
  <cp:lastModifiedBy>Microsoft Office 用户</cp:lastModifiedBy>
  <cp:revision>61</cp:revision>
  <dcterms:created xsi:type="dcterms:W3CDTF">2015-07-02T07:25:54Z</dcterms:created>
  <dcterms:modified xsi:type="dcterms:W3CDTF">2015-10-23T07:46:17Z</dcterms:modified>
</cp:coreProperties>
</file>